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ormaalapitvany@gmail.com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facebook.com/Egysz%C3%BCl%C5%91s-Klub-1004353349654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F84985-6ADF-4168-AB8D-39511AF48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Egyszülős klub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D3A1111-6631-4CB2-A00A-93D7BE613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3600" dirty="0"/>
              <a:t>Eger</a:t>
            </a:r>
          </a:p>
        </p:txBody>
      </p:sp>
    </p:spTree>
    <p:extLst>
      <p:ext uri="{BB962C8B-B14F-4D97-AF65-F5344CB8AC3E}">
        <p14:creationId xmlns:p14="http://schemas.microsoft.com/office/powerpoint/2010/main" val="206655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ADB3B4-78AF-429C-BBE7-BCA8B548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Impozáns helyszín</a:t>
            </a:r>
          </a:p>
        </p:txBody>
      </p:sp>
      <p:pic>
        <p:nvPicPr>
          <p:cNvPr id="6" name="Kép helye 5">
            <a:extLst>
              <a:ext uri="{FF2B5EF4-FFF2-40B4-BE49-F238E27FC236}">
                <a16:creationId xmlns:a16="http://schemas.microsoft.com/office/drawing/2014/main" id="{67BD717C-9BEF-49B8-8865-1F5BBABD8F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39" r="5439"/>
          <a:stretch>
            <a:fillRect/>
          </a:stretch>
        </p:blipFill>
        <p:spPr/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D395350D-CE3E-47DF-8AA5-EE97B0D97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51.000 fős lakosság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Egyetemváros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Megyeszékhely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Érsekség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Borászok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Barokk épületek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Turizmus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38814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C616E6-D198-4881-9B30-69D4027E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Miben segítünk?</a:t>
            </a:r>
            <a:br>
              <a:rPr lang="hu-HU" dirty="0"/>
            </a:br>
            <a:endParaRPr lang="hu-HU" dirty="0"/>
          </a:p>
        </p:txBody>
      </p:sp>
      <p:pic>
        <p:nvPicPr>
          <p:cNvPr id="6" name="Kép helye 5">
            <a:extLst>
              <a:ext uri="{FF2B5EF4-FFF2-40B4-BE49-F238E27FC236}">
                <a16:creationId xmlns:a16="http://schemas.microsoft.com/office/drawing/2014/main" id="{A20A21CD-5E9A-4AD7-BB28-E7EA90B0AA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18" r="5718"/>
          <a:stretch>
            <a:fillRect/>
          </a:stretch>
        </p:blipFill>
        <p:spPr/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3BE19762-6C35-474B-B4F4-0C2965A3B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u-HU" sz="19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hu-HU" sz="15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Korrepetálás, pályaorientáció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15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 Segítő beszélgetés (klinikai szakpszichológus)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15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 Jogi tanácsadás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15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 Fejlesztő pedagógia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15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 Információnyújtás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15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 Gyermekvédelem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sz="15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 Ügyintézésben való segítségnyújtás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265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AECD23-3CB6-4092-A554-E1CC920C9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Online</a:t>
            </a:r>
          </a:p>
        </p:txBody>
      </p:sp>
      <p:pic>
        <p:nvPicPr>
          <p:cNvPr id="6" name="Kép helye 5">
            <a:extLst>
              <a:ext uri="{FF2B5EF4-FFF2-40B4-BE49-F238E27FC236}">
                <a16:creationId xmlns:a16="http://schemas.microsoft.com/office/drawing/2014/main" id="{089EE377-B534-4782-8234-E7363D18FE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89" b="389"/>
          <a:stretch>
            <a:fillRect/>
          </a:stretch>
        </p:blipFill>
        <p:spPr/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4641D73D-F795-410C-8886-A2509DACD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sz="1800" dirty="0"/>
          </a:p>
          <a:p>
            <a:endParaRPr lang="hu-HU" sz="1800" dirty="0"/>
          </a:p>
          <a:p>
            <a:r>
              <a:rPr lang="hu-HU" sz="1800" dirty="0"/>
              <a:t>2020-ban a járvány miatt főként online tartottuk a kapcsolatot</a:t>
            </a:r>
          </a:p>
          <a:p>
            <a:r>
              <a:rPr lang="hu-HU" sz="1800" dirty="0"/>
              <a:t>2021-ben nyitunk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088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DCEDBC-BD62-4247-B45E-1AFFDDAC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/>
              <a:t>Klinikai szakpszichológus</a:t>
            </a:r>
          </a:p>
        </p:txBody>
      </p:sp>
      <p:pic>
        <p:nvPicPr>
          <p:cNvPr id="6" name="Kép helye 5">
            <a:extLst>
              <a:ext uri="{FF2B5EF4-FFF2-40B4-BE49-F238E27FC236}">
                <a16:creationId xmlns:a16="http://schemas.microsoft.com/office/drawing/2014/main" id="{08BA98B0-98E0-4141-9244-597134F90F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92" r="5492"/>
          <a:stretch>
            <a:fillRect/>
          </a:stretch>
        </p:blipFill>
        <p:spPr/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BF720BEE-A57D-4708-89FF-77D9BE68D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Tanácsadás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Segítségnyújtás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Alkalmazható technikák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Traumák feldolgozása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Depresszió</a:t>
            </a:r>
          </a:p>
        </p:txBody>
      </p:sp>
    </p:spTree>
    <p:extLst>
      <p:ext uri="{BB962C8B-B14F-4D97-AF65-F5344CB8AC3E}">
        <p14:creationId xmlns:p14="http://schemas.microsoft.com/office/powerpoint/2010/main" val="309404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11B628-263F-4CB4-ADFD-3B26BF76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Jogi kérdések</a:t>
            </a:r>
          </a:p>
        </p:txBody>
      </p:sp>
      <p:pic>
        <p:nvPicPr>
          <p:cNvPr id="6" name="Kép helye 5">
            <a:extLst>
              <a:ext uri="{FF2B5EF4-FFF2-40B4-BE49-F238E27FC236}">
                <a16:creationId xmlns:a16="http://schemas.microsoft.com/office/drawing/2014/main" id="{7CBBD4E4-AB24-4525-811F-79E8CA93D1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358" r="11358"/>
          <a:stretch>
            <a:fillRect/>
          </a:stretch>
        </p:blipFill>
        <p:spPr>
          <a:xfrm>
            <a:off x="463296" y="237744"/>
            <a:ext cx="8531352" cy="6382512"/>
          </a:xfrm>
        </p:spPr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CDE70339-7F71-4169-AB85-6C659EF47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Családjog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Válás előtt, alatt, után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Gyerekjog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Gyermekvédelem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Ellátási formák</a:t>
            </a:r>
          </a:p>
        </p:txBody>
      </p:sp>
    </p:spTree>
    <p:extLst>
      <p:ext uri="{BB962C8B-B14F-4D97-AF65-F5344CB8AC3E}">
        <p14:creationId xmlns:p14="http://schemas.microsoft.com/office/powerpoint/2010/main" val="334430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399381-8ED6-4755-822D-1D0752AE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Akik jönnek hozzánk…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8A857F3-9F21-43E4-92C0-3D6687151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303" y="2451100"/>
            <a:ext cx="2947776" cy="3228975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4F05640-8801-457B-966B-D0906717C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138" y="1812568"/>
            <a:ext cx="3277381" cy="218492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D7553FD-8F45-4B65-B04C-0D938E633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920" y="2314902"/>
            <a:ext cx="2345796" cy="336517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31E98BAE-D88D-433C-B45D-8058DEEAF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138" y="4229254"/>
            <a:ext cx="3277380" cy="218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1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7243F1-6E6A-4481-8F00-F542137F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 Adományok</a:t>
            </a:r>
          </a:p>
        </p:txBody>
      </p:sp>
      <p:pic>
        <p:nvPicPr>
          <p:cNvPr id="6" name="Kép helye 5">
            <a:extLst>
              <a:ext uri="{FF2B5EF4-FFF2-40B4-BE49-F238E27FC236}">
                <a16:creationId xmlns:a16="http://schemas.microsoft.com/office/drawing/2014/main" id="{DC0D6743-C37A-41AD-8279-1054CECB91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17" b="16617"/>
          <a:stretch>
            <a:fillRect/>
          </a:stretch>
        </p:blipFill>
        <p:spPr/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D0F6B7F6-C8C5-4089-B784-A17F7ED69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A központ által szerezett élelmiszer akció hozzánk is elért.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Könyvcsomag-osztás</a:t>
            </a:r>
          </a:p>
        </p:txBody>
      </p:sp>
    </p:spTree>
    <p:extLst>
      <p:ext uri="{BB962C8B-B14F-4D97-AF65-F5344CB8AC3E}">
        <p14:creationId xmlns:p14="http://schemas.microsoft.com/office/powerpoint/2010/main" val="235387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79179C-B2C9-495C-B84C-92136D270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  Elérhetőség</a:t>
            </a:r>
          </a:p>
        </p:txBody>
      </p:sp>
      <p:pic>
        <p:nvPicPr>
          <p:cNvPr id="6" name="Kép helye 5">
            <a:extLst>
              <a:ext uri="{FF2B5EF4-FFF2-40B4-BE49-F238E27FC236}">
                <a16:creationId xmlns:a16="http://schemas.microsoft.com/office/drawing/2014/main" id="{85F22B2E-B664-4CD4-843F-93E54DEA91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0" b="130"/>
          <a:stretch>
            <a:fillRect/>
          </a:stretch>
        </p:blipFill>
        <p:spPr/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50F1308B-D715-45DA-AB1A-46F1C414E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1800" dirty="0"/>
              <a:t>Eger, Törvényház u.1. szám</a:t>
            </a:r>
          </a:p>
          <a:p>
            <a:r>
              <a:rPr lang="hu-HU" sz="1800" dirty="0"/>
              <a:t>36/420-660</a:t>
            </a:r>
          </a:p>
          <a:p>
            <a:r>
              <a:rPr lang="hu-HU" dirty="0">
                <a:hlinkClick r:id="rId3"/>
              </a:rPr>
              <a:t>normaalapitvany@gmail.com</a:t>
            </a:r>
            <a:endParaRPr lang="hu-HU" dirty="0"/>
          </a:p>
          <a:p>
            <a:endParaRPr lang="hu-HU" dirty="0"/>
          </a:p>
          <a:p>
            <a:r>
              <a:rPr lang="hu-HU" dirty="0">
                <a:hlinkClick r:id="rId4"/>
              </a:rPr>
              <a:t>https://www.facebook.com/Egysz%C3%BCl%C5%91s-Klub-100435334965421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5461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126</TotalTime>
  <Words>127</Words>
  <Application>Microsoft Office PowerPoint</Application>
  <PresentationFormat>Szélesvásznú</PresentationFormat>
  <Paragraphs>47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Arial</vt:lpstr>
      <vt:lpstr>Garamond</vt:lpstr>
      <vt:lpstr>verdana</vt:lpstr>
      <vt:lpstr>Szappan</vt:lpstr>
      <vt:lpstr>Egyszülős klub</vt:lpstr>
      <vt:lpstr>Impozáns helyszín</vt:lpstr>
      <vt:lpstr>Miben segítünk? </vt:lpstr>
      <vt:lpstr>Online</vt:lpstr>
      <vt:lpstr>Klinikai szakpszichológus</vt:lpstr>
      <vt:lpstr>Jogi kérdések</vt:lpstr>
      <vt:lpstr>Akik jönnek hozzánk…</vt:lpstr>
      <vt:lpstr>  Adományok</vt:lpstr>
      <vt:lpstr>  Elérhetőség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Egyszülős klub</dc:title>
  <dc:creator>Norma2</dc:creator>
  <cp:lastModifiedBy>Norma2</cp:lastModifiedBy>
  <cp:revision>18</cp:revision>
  <dcterms:created xsi:type="dcterms:W3CDTF">2021-02-02T09:38:08Z</dcterms:created>
  <dcterms:modified xsi:type="dcterms:W3CDTF">2021-02-04T09:52:53Z</dcterms:modified>
</cp:coreProperties>
</file>